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9" r:id="rId5"/>
    <p:sldId id="260" r:id="rId6"/>
    <p:sldId id="266" r:id="rId7"/>
    <p:sldId id="258" r:id="rId8"/>
    <p:sldId id="262" r:id="rId9"/>
    <p:sldId id="263" r:id="rId10"/>
    <p:sldId id="264" r:id="rId11"/>
    <p:sldId id="267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2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3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3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1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0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2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9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8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5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D87F-A58A-B24E-9CD4-85B20235EC0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861FD-520C-754B-BCFE-764419F5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8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Jesus Film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008000"/>
                </a:solidFill>
              </a:rPr>
              <a:t>Evange</a:t>
            </a:r>
            <a:r>
              <a:rPr lang="en-US" sz="5400" dirty="0" smtClean="0">
                <a:solidFill>
                  <a:srgbClr val="008000"/>
                </a:solidFill>
              </a:rPr>
              <a:t>-Hat</a:t>
            </a:r>
          </a:p>
          <a:p>
            <a:r>
              <a:rPr lang="en-US" sz="5400" dirty="0" smtClean="0">
                <a:solidFill>
                  <a:srgbClr val="FF0000"/>
                </a:solidFill>
              </a:rPr>
              <a:t>Fashion Show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05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Ridge Model</a:t>
            </a:r>
            <a:endParaRPr lang="en-US" dirty="0"/>
          </a:p>
        </p:txBody>
      </p:sp>
      <p:pic>
        <p:nvPicPr>
          <p:cNvPr id="4" name="Content Placeholder 3" descr="051814120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t="6003" r="4345" b="6003"/>
          <a:stretch/>
        </p:blipFill>
        <p:spPr>
          <a:xfrm rot="5400000">
            <a:off x="1727486" y="1936388"/>
            <a:ext cx="5836099" cy="4525963"/>
          </a:xfrm>
        </p:spPr>
      </p:pic>
    </p:spTree>
    <p:extLst>
      <p:ext uri="{BB962C8B-B14F-4D97-AF65-F5344CB8AC3E}">
        <p14:creationId xmlns:p14="http://schemas.microsoft.com/office/powerpoint/2010/main" val="119191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Maryville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/>
              <a:t>Church </a:t>
            </a:r>
            <a:r>
              <a:rPr lang="en-US" dirty="0" err="1" smtClean="0"/>
              <a:t>Evangehat</a:t>
            </a:r>
            <a:r>
              <a:rPr lang="en-US" dirty="0" smtClean="0"/>
              <a:t> knitter</a:t>
            </a:r>
            <a:endParaRPr lang="en-US" dirty="0"/>
          </a:p>
        </p:txBody>
      </p:sp>
      <p:pic>
        <p:nvPicPr>
          <p:cNvPr id="4" name="Content Placeholder 3" descr="photo-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3885"/>
          <a:stretch/>
        </p:blipFill>
        <p:spPr>
          <a:xfrm>
            <a:off x="457200" y="1630924"/>
            <a:ext cx="8229600" cy="5128501"/>
          </a:xfrm>
        </p:spPr>
      </p:pic>
    </p:spTree>
    <p:extLst>
      <p:ext uri="{BB962C8B-B14F-4D97-AF65-F5344CB8AC3E}">
        <p14:creationId xmlns:p14="http://schemas.microsoft.com/office/powerpoint/2010/main" val="2923030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Lenoir city Hats!</a:t>
            </a:r>
            <a:endParaRPr lang="en-US" dirty="0"/>
          </a:p>
        </p:txBody>
      </p:sp>
      <p:pic>
        <p:nvPicPr>
          <p:cNvPr id="4" name="Content Placeholder 3" descr="winter &amp; spring 2014 1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b="10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14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Jesus Film Coordinator</a:t>
            </a:r>
            <a:br>
              <a:rPr lang="en-US" dirty="0" smtClean="0"/>
            </a:br>
            <a:r>
              <a:rPr lang="en-US" dirty="0" smtClean="0"/>
              <a:t>Scott Blair</a:t>
            </a:r>
            <a:endParaRPr lang="en-US" dirty="0"/>
          </a:p>
        </p:txBody>
      </p:sp>
      <p:pic>
        <p:nvPicPr>
          <p:cNvPr id="4" name="Content Placeholder 3" descr="pho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201" b="-402"/>
          <a:stretch/>
        </p:blipFill>
        <p:spPr>
          <a:xfrm rot="5400000">
            <a:off x="2449910" y="1944293"/>
            <a:ext cx="4358480" cy="3822700"/>
          </a:xfrm>
        </p:spPr>
      </p:pic>
    </p:spTree>
    <p:extLst>
      <p:ext uri="{BB962C8B-B14F-4D97-AF65-F5344CB8AC3E}">
        <p14:creationId xmlns:p14="http://schemas.microsoft.com/office/powerpoint/2010/main" val="111536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Pleasant View Hat Makers!</a:t>
            </a:r>
            <a:endParaRPr lang="en-US" dirty="0"/>
          </a:p>
        </p:txBody>
      </p:sp>
      <p:pic>
        <p:nvPicPr>
          <p:cNvPr id="4" name="Content Placeholder 3" descr="photo-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705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Evange</a:t>
            </a:r>
            <a:r>
              <a:rPr lang="en-US" dirty="0" smtClean="0"/>
              <a:t>-bracelets-Pleasant View</a:t>
            </a:r>
            <a:endParaRPr lang="en-US" dirty="0"/>
          </a:p>
        </p:txBody>
      </p:sp>
      <p:pic>
        <p:nvPicPr>
          <p:cNvPr id="8" name="Content Placeholder 7" descr="IMG_16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2" r="-17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011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Hundreds of Elizabethton Hats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1588" r="3039"/>
          <a:stretch/>
        </p:blipFill>
        <p:spPr>
          <a:xfrm>
            <a:off x="2222500" y="1417638"/>
            <a:ext cx="3467100" cy="54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3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M’boro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Knitter-NMI President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mtClean="0"/>
              <a:t>Jean Michael </a:t>
            </a:r>
            <a:endParaRPr lang="en-US"/>
          </a:p>
        </p:txBody>
      </p:sp>
      <p:pic>
        <p:nvPicPr>
          <p:cNvPr id="4" name="Content Placeholder 3" descr="photo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763" r="-62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086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Cookeville </a:t>
            </a:r>
            <a:r>
              <a:rPr lang="en-US" dirty="0" err="1" smtClean="0"/>
              <a:t>Evange</a:t>
            </a:r>
            <a:r>
              <a:rPr lang="en-US" dirty="0" err="1" smtClean="0"/>
              <a:t>hat</a:t>
            </a:r>
            <a:r>
              <a:rPr lang="en-US" dirty="0" smtClean="0"/>
              <a:t> </a:t>
            </a:r>
            <a:r>
              <a:rPr lang="en-US" dirty="0" smtClean="0"/>
              <a:t>Cutie</a:t>
            </a:r>
            <a:endParaRPr lang="en-US" dirty="0"/>
          </a:p>
        </p:txBody>
      </p:sp>
      <p:pic>
        <p:nvPicPr>
          <p:cNvPr id="8" name="Content Placeholder 7" descr="IMG_10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391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Cookeville “Lineup”</a:t>
            </a:r>
            <a:endParaRPr lang="en-US" dirty="0"/>
          </a:p>
        </p:txBody>
      </p:sp>
      <p:pic>
        <p:nvPicPr>
          <p:cNvPr id="4" name="Content Placeholder 3" descr="IMG_10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965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Ridge Knitters</a:t>
            </a:r>
            <a:endParaRPr lang="en-US" dirty="0"/>
          </a:p>
        </p:txBody>
      </p:sp>
      <p:pic>
        <p:nvPicPr>
          <p:cNvPr id="4" name="Content Placeholder 3" descr="0518141206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6003" r="14868" b="6003"/>
          <a:stretch/>
        </p:blipFill>
        <p:spPr>
          <a:xfrm rot="5400000">
            <a:off x="1688296" y="1879409"/>
            <a:ext cx="5748731" cy="4525963"/>
          </a:xfrm>
        </p:spPr>
      </p:pic>
    </p:spTree>
    <p:extLst>
      <p:ext uri="{BB962C8B-B14F-4D97-AF65-F5344CB8AC3E}">
        <p14:creationId xmlns:p14="http://schemas.microsoft.com/office/powerpoint/2010/main" val="941557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54</Words>
  <Application>Microsoft Macintosh PowerPoint</Application>
  <PresentationFormat>On-screen Show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Jesus Film</vt:lpstr>
      <vt:lpstr>Jesus Film Coordinator Scott Blair</vt:lpstr>
      <vt:lpstr>Pleasant View Hat Makers!</vt:lpstr>
      <vt:lpstr>500 Evange-bracelets-Pleasant View</vt:lpstr>
      <vt:lpstr>Hundreds of Elizabethton Hats</vt:lpstr>
      <vt:lpstr>M’boro 1st Knitter-NMI President  Jean Michael </vt:lpstr>
      <vt:lpstr>Cookeville Evangehat Cutie</vt:lpstr>
      <vt:lpstr>Cookeville “Lineup”</vt:lpstr>
      <vt:lpstr>East Ridge Knitters</vt:lpstr>
      <vt:lpstr>East Ridge Model</vt:lpstr>
      <vt:lpstr>Maryville 1st Church Evangehat knitter</vt:lpstr>
      <vt:lpstr>Lenoir city Hats!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Film</dc:title>
  <dc:creator>Teresa Hodge</dc:creator>
  <cp:lastModifiedBy>Teresa Hodge</cp:lastModifiedBy>
  <cp:revision>7</cp:revision>
  <dcterms:created xsi:type="dcterms:W3CDTF">2014-06-05T02:25:12Z</dcterms:created>
  <dcterms:modified xsi:type="dcterms:W3CDTF">2014-07-02T19:38:57Z</dcterms:modified>
</cp:coreProperties>
</file>